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7"/>
      <p:bold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Gp15YBvszp6x18ePOPq2VDBjx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64A1E5-91D1-4D7E-A6AF-F79610B4B3E5}">
  <a:tblStyle styleId="{B064A1E5-91D1-4D7E-A6AF-F79610B4B3E5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95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84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03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033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85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AB00"/>
              </a:buClr>
              <a:buSzPts val="1400"/>
              <a:buFont typeface="Garamond"/>
              <a:buNone/>
              <a:defRPr sz="1400" b="1">
                <a:solidFill>
                  <a:srgbClr val="FDAB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63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2F"/>
              </a:buClr>
              <a:buSzPts val="3300"/>
              <a:buFont typeface="Garamond"/>
              <a:buNone/>
              <a:defRPr>
                <a:solidFill>
                  <a:srgbClr val="191F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8650" y="1545021"/>
            <a:ext cx="7886700" cy="432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aramond"/>
              <a:buNone/>
              <a:defRPr sz="3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1239248039"/>
              </p:ext>
            </p:extLst>
          </p:nvPr>
        </p:nvGraphicFramePr>
        <p:xfrm>
          <a:off x="574915" y="667430"/>
          <a:ext cx="7994150" cy="488927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Oscar Tercero Cadena García           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Acusatorio y Oral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05-07-VI-2024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Laura Leticia Santana Núñez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04-05-VI-2024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Eliseo Hernández Suarez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28-29-V-2024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Aidé Carolina Teniente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Asesora Jurídica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03-07-VI-2024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Celia del Rosario Álvarez Navarrete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Defensora Pública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07-10-VI-2024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Juana María de Labra Monsiváis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Tercero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31-V-2024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Gabriel Lizeth Rosas Robles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31-V-2024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Consejo Técnico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Fabiola Solís Márquez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Analista de Recursos Humanos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Oficialía Mayor del Poder Judicial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31-V-2024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Sandra Laura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CEMASC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31-V-2024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Victoria Fátima García Romo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01-VI-31-VIII-2024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Julio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1933011296"/>
              </p:ext>
            </p:extLst>
          </p:nvPr>
        </p:nvGraphicFramePr>
        <p:xfrm>
          <a:off x="574915" y="667430"/>
          <a:ext cx="7994150" cy="488927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Pamela Ortiz Cárdenas             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Subdirectora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de Especialización Judicial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13,14 y 17-VI-2024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Guadalupe Farias Cabello           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Kitzia Yubal Martínez Espino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Jefa de Unidad de Causa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Acusatorio y Oral de Piedras Negras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10-28-VI-2024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Yolanda Elizabeth de la Rosa Guerra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13-14-VI-2024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Kenia Alejandra Guevara Andrade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Notificadora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Acusatorio y Oral Torreón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13-14-VI-2024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Nallely Itzel Ruiz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Unidad Administrativa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14-VI-2024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Clara Lizeth Morales Banda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Familiar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13-14-VI-2024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Janeth Esmeralda Guzmán Fuentes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Letrado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Eduardo Andrés Rodríguez Domínguez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San Pedro de las Colonias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07 y 10-VI-2024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José Enrique Palomo Tovar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Recursos Materiales de la Oficialía Mayor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10-14-VI-2024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Julio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249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532240541"/>
              </p:ext>
            </p:extLst>
          </p:nvPr>
        </p:nvGraphicFramePr>
        <p:xfrm>
          <a:off x="574915" y="667430"/>
          <a:ext cx="7994150" cy="426717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José Alberto Dávila Guerra         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20-21-VI-2024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Blanca Estela Chapa Barrios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Estudio y Cuneta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20-21-VI-2024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Valeria Ruby García Lucio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Mediadora y Conciliadora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CEMASC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Mayra Ramos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Primer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04-07-VI-2024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Gabriela Guadalupe Cárdenas Villanueva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Primer Tribunal Distrital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17-19-VI-2024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Meliza Hidalgo Meza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Analista Jurídico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Unidad Jurídica de la Oficialía Mayor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18-19-VI-2024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Perla Judith Ramírez Juárez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Jurídico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de Especialización Judicial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Diego Alejandro Rodríguez Contreras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Oficial Administrativo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Acusatorio y Oral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19-25-VI-2024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Juan Carlos Moreno Ibarra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Unidad Administrativa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Julio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1702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1259571375"/>
              </p:ext>
            </p:extLst>
          </p:nvPr>
        </p:nvGraphicFramePr>
        <p:xfrm>
          <a:off x="574915" y="667430"/>
          <a:ext cx="7994150" cy="501667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Sonia Patricia Arrambide Sánchez           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Subdirectora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Recursos Humanos de la Oficialía Mayor.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Jessika Karime Prospero Garza         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Familiar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Jessika Paloma Sánchez Rodríguez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Auxiliar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Consejo de la Judicatura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 y 26-VI-2024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Claudia Gabriela Ruiz Valdés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Auxiliar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Consejo de la Judicatura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27-VI-01-VII-2024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Adolfo Ángel González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y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28-VI-01-VII-2024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José Antonio González Sánchez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de Sistemas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Dirección de Informática de la Oficialía Mayor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Mayra López Gómez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Sandra Laura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CEMASC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Víctor Otoniel Luna Navarro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24-28-VI-2024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Rosa Isabel González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de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27-VI-03-VII-2024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Julio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80115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736</Words>
  <Application>Microsoft Office PowerPoint</Application>
  <PresentationFormat>Presentación en pantalla (4:3)</PresentationFormat>
  <Paragraphs>254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Times New Roman</vt:lpstr>
      <vt:lpstr>Garamond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Cuenta Microsoft</cp:lastModifiedBy>
  <cp:revision>2</cp:revision>
  <dcterms:created xsi:type="dcterms:W3CDTF">2017-02-28T19:33:47Z</dcterms:created>
  <dcterms:modified xsi:type="dcterms:W3CDTF">2024-09-04T17:58:09Z</dcterms:modified>
</cp:coreProperties>
</file>